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0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" y="-72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344" y="576074"/>
            <a:ext cx="638886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>
                <a:latin typeface="Times New Roman" pitchFamily="18" charset="0"/>
                <a:cs typeface="Times New Roman" pitchFamily="18" charset="0"/>
              </a:rPr>
              <a:t>Аппликация  «Ромашка»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484783"/>
            <a:ext cx="757156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Я в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оспитатель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старшей группы №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Мардамшина Динара Расулевна </a:t>
            </a: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предлагаю вам провести время с пользой 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сделать объёмную аппликацию «Ромашка». </a:t>
            </a: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 целях безопасности призываю вас 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соблюдать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режим самоизоляции.</a:t>
            </a: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БУДЬТЕ ЗДОРОВЫ!!!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00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253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3622" y="18864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6. Из альбомного листа длиной 28 см изготавливаем лепестки ромашки шириной 1 см.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9564" y="2420888"/>
            <a:ext cx="2592423" cy="345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852958"/>
            <a:ext cx="3168352" cy="259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3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" y="0"/>
            <a:ext cx="9166402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3528" y="160180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7. Склеиваем концы лепестков. Готовые лепестки приклеиваем к основе цветка из картона.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2639" y="1845327"/>
            <a:ext cx="2994670" cy="399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2014" y="1831381"/>
            <a:ext cx="307834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6" y="811"/>
            <a:ext cx="9201246" cy="6857189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8.К готовому цветку приклеиваем сердцевину ромашки желтого цвета.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3070400" cy="40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072167" cy="409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2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5" y="1988840"/>
            <a:ext cx="3563055" cy="475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1" y="188640"/>
            <a:ext cx="8595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9. Наносим клей с обратной стороны сердцевины и приклеиваем готовый стебель. Наш цветок готов.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6"/>
          <a:stretch/>
        </p:blipFill>
        <p:spPr bwMode="auto">
          <a:xfrm>
            <a:off x="4788024" y="2012617"/>
            <a:ext cx="3384376" cy="466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6"/>
            <a:ext cx="9144001" cy="6857054"/>
          </a:xfrm>
        </p:spPr>
      </p:pic>
      <p:sp>
        <p:nvSpPr>
          <p:cNvPr id="5" name="TextBox 4"/>
          <p:cNvSpPr txBox="1"/>
          <p:nvPr/>
        </p:nvSpPr>
        <p:spPr>
          <a:xfrm>
            <a:off x="2051720" y="2564904"/>
            <a:ext cx="5686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548680"/>
            <a:ext cx="2251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latin typeface="Times New Roman" pitchFamily="18" charset="0"/>
                <a:cs typeface="Times New Roman" pitchFamily="18" charset="0"/>
              </a:rPr>
              <a:t>Загадка</a:t>
            </a:r>
            <a:endParaRPr lang="ru-RU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124744"/>
            <a:ext cx="70314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Развивать творческие 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способности через изготовление 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поделки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в технике объемной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аппликации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5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9144000" cy="683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792665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Для работы нам понадобятся:</a:t>
            </a:r>
          </a:p>
          <a:p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-Белый картон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-цветная бумага (жёлтого, зеленого цвета)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-альбомный лист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-ножницы</a:t>
            </a: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-клей </a:t>
            </a:r>
          </a:p>
          <a:p>
            <a:r>
              <a:rPr lang="ru-RU" dirty="0" smtClean="0"/>
              <a:t>-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карандаш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2619" y="2174205"/>
            <a:ext cx="3640336" cy="485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18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1. Вырезаем круги диаметром 5 см из цветной бумаги и картона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07" y="1844824"/>
            <a:ext cx="5179985" cy="388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2988241"/>
            <a:ext cx="954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 см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08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2532" cy="6858000"/>
          </a:xfrm>
        </p:spPr>
      </p:pic>
      <p:sp>
        <p:nvSpPr>
          <p:cNvPr id="5" name="TextBox 4"/>
          <p:cNvSpPr txBox="1"/>
          <p:nvPr/>
        </p:nvSpPr>
        <p:spPr>
          <a:xfrm>
            <a:off x="432586" y="436022"/>
            <a:ext cx="8243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2. Вырезаем прямоугольник 3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10см.Делаем надрезы шириной 0,5 см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3220988" cy="429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2011" y="1322752"/>
            <a:ext cx="1957220" cy="37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0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22" y="0"/>
            <a:ext cx="9168521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1719" y="108791"/>
            <a:ext cx="90481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3. На оставшуюся часть бумаги 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зеленого цвета наносим клей и с помощью 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арандаша сворачиваем бумагу в трубочку-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то будет стебель ромашки.</a:t>
            </a:r>
          </a:p>
          <a:p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5204" y="2546904"/>
            <a:ext cx="2329244" cy="409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429000"/>
            <a:ext cx="2088217" cy="278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29000"/>
            <a:ext cx="2193777" cy="292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6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" y="-28217"/>
            <a:ext cx="9144000" cy="6886217"/>
          </a:xfrm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4.К стеблю ромашки приклеиваем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основу цветка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" y="1700808"/>
            <a:ext cx="2446370" cy="326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5386" y="1315214"/>
            <a:ext cx="2313566" cy="308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89359"/>
            <a:ext cx="2379968" cy="317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86"/>
            <a:ext cx="9174449" cy="6863386"/>
          </a:xfr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Шаг 5. Раскрываем надрезы основы, наносим клей и приклеиваем к готовому</a:t>
            </a:r>
          </a:p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теблю круг зеленого цвета.</a:t>
            </a:r>
          </a:p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2904660" cy="387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31278"/>
            <a:ext cx="2924033" cy="389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5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220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11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2020-04-09T16:44:58Z</dcterms:created>
  <dcterms:modified xsi:type="dcterms:W3CDTF">2020-04-14T10:11:54Z</dcterms:modified>
</cp:coreProperties>
</file>