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1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7011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18"/>
            <a:ext cx="626338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Лепка</a:t>
            </a:r>
          </a:p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«Белочка орешки грызет»</a:t>
            </a:r>
          </a:p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Составила: Мардамшина Д.Р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44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542" y="0"/>
            <a:ext cx="9151542" cy="6863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600217" y="110209"/>
            <a:ext cx="7928192" cy="639762"/>
          </a:xfrm>
        </p:spPr>
        <p:txBody>
          <a:bodyPr>
            <a:normAutofit fontScale="92500" lnSpcReduction="20000"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шаг.Делим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на равные четыре части оставшийся кусок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пластилина.Методом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раскатывания делаем лапки белочки.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403244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59958"/>
            <a:ext cx="4041775" cy="3031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405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62" y="2636912"/>
            <a:ext cx="4420638" cy="3315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7544" y="620688"/>
            <a:ext cx="4922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/>
              <a:t>7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шаг.Присоединяем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лапки к туловищу 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2780928"/>
            <a:ext cx="4199496" cy="3149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524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1" y="2492896"/>
            <a:ext cx="4136728" cy="31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7544" y="548680"/>
            <a:ext cx="85431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8 шаг. Для ореха белочки нам понадобится небольшой кусок пластилина </a:t>
            </a:r>
          </a:p>
          <a:p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коричнегого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цвета. Методом скатывания  делаем овал и придаем 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форму ореха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349" y="2492896"/>
            <a:ext cx="4131310" cy="31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804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19"/>
            <a:ext cx="9144000" cy="6854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32856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404664"/>
            <a:ext cx="89107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шаг.Нам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осталось сделать глаза и нос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белочки.Для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глаз нам понадобится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маленькие кусочки пластилина белого и черного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цвета,для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носа маленький 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кусок черного цвета. Методом скатывания делаем глаза и нос.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Наша белочка  готова!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378" y="2132856"/>
            <a:ext cx="4068077" cy="3051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236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8" y="7009"/>
            <a:ext cx="9129351" cy="6847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1680" y="2852936"/>
            <a:ext cx="52065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9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22" y="-10886"/>
            <a:ext cx="9163022" cy="6872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116632"/>
            <a:ext cx="847751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Цель: Закрепить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умение детей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лепить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зверька.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Задачи: Формировать умения передавать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характерные особенности зверька.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Отрабатывать  приемы  и методы лепки(оттягивание, </a:t>
            </a:r>
          </a:p>
          <a:p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прищипывание,скатывание,раскатывание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Развивать образное восприятие ,образные представления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Воспитывать любовь и бережное отношение к животным.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73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52"/>
            <a:ext cx="9110464" cy="683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39752" y="225514"/>
            <a:ext cx="2030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</a:rPr>
              <a:t>Загадка :</a:t>
            </a:r>
            <a:endParaRPr lang="ru-RU" sz="36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42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764704"/>
            <a:ext cx="736156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Для работы нам понадобятся:</a:t>
            </a:r>
          </a:p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Пластилин ( </a:t>
            </a:r>
            <a:r>
              <a:rPr lang="ru-RU" sz="3200" b="1" i="1" dirty="0" err="1" smtClean="0">
                <a:latin typeface="Times New Roman" pitchFamily="18" charset="0"/>
                <a:cs typeface="Times New Roman" pitchFamily="18" charset="0"/>
              </a:rPr>
              <a:t>оранжевого,коричнегого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3200" b="1" i="1" dirty="0" err="1" smtClean="0">
                <a:latin typeface="Times New Roman" pitchFamily="18" charset="0"/>
                <a:cs typeface="Times New Roman" pitchFamily="18" charset="0"/>
              </a:rPr>
              <a:t>белого,черного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 цветов)</a:t>
            </a:r>
          </a:p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-Доска для лепки</a:t>
            </a:r>
          </a:p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-Стек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48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12" y="0"/>
            <a:ext cx="9164712" cy="6878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476672"/>
            <a:ext cx="84780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1 шаг . Делим целый кусок пластилина оранжевого цвета на три части: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на большой (для лепки туловища),на два средних (один для лепки головы,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ругой хвоста и лап)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210" y="2204864"/>
            <a:ext cx="5744741" cy="4308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248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4" y="15326"/>
            <a:ext cx="9126105" cy="685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692696"/>
            <a:ext cx="860652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2 шаг . Раскатываем большой кусок пластилина образовывая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овал – это будет туловище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белки,из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куска поменьше </a:t>
            </a:r>
          </a:p>
          <a:p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размером,скатываем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шар-это будет голова белочки.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Методом оттягивания придаем мордочку для белки и </a:t>
            </a:r>
          </a:p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етодом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прищипывания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делаем ушки белочки.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52936"/>
            <a:ext cx="5081802" cy="3811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897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4763"/>
            <a:ext cx="9163050" cy="6877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836712"/>
            <a:ext cx="6349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3 шаг. Соединяем туловище и голову белочки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072" y="1628800"/>
            <a:ext cx="6023856" cy="4517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232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4763"/>
            <a:ext cx="9169400" cy="6877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764704"/>
            <a:ext cx="80750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4 шаг. Из второго куска пластилина методом раскатывания делаем 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хвост для белочки.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687" y="1988840"/>
            <a:ext cx="5680625" cy="4260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292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2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620688"/>
            <a:ext cx="52908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5 шаг. Соединяем туловище и хвост белочки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132856"/>
            <a:ext cx="5184576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674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254</Words>
  <Application>Microsoft Office PowerPoint</Application>
  <PresentationFormat>Экран (4:3)</PresentationFormat>
  <Paragraphs>40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13</cp:revision>
  <dcterms:created xsi:type="dcterms:W3CDTF">2020-04-26T12:53:08Z</dcterms:created>
  <dcterms:modified xsi:type="dcterms:W3CDTF">2020-04-26T18:36:59Z</dcterms:modified>
</cp:coreProperties>
</file>